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08" r:id="rId4"/>
    <p:sldMasterId id="2147483720" r:id="rId5"/>
    <p:sldMasterId id="2147483756" r:id="rId6"/>
    <p:sldMasterId id="2147483768" r:id="rId7"/>
    <p:sldMasterId id="2147483780" r:id="rId8"/>
  </p:sldMasterIdLst>
  <p:sldIdLst>
    <p:sldId id="256" r:id="rId9"/>
    <p:sldId id="258" r:id="rId10"/>
    <p:sldId id="259" r:id="rId11"/>
    <p:sldId id="273" r:id="rId12"/>
    <p:sldId id="275" r:id="rId13"/>
    <p:sldId id="281" r:id="rId14"/>
    <p:sldId id="271" r:id="rId15"/>
    <p:sldId id="282" r:id="rId16"/>
    <p:sldId id="265" r:id="rId17"/>
    <p:sldId id="278" r:id="rId18"/>
    <p:sldId id="280" r:id="rId19"/>
    <p:sldId id="277" r:id="rId20"/>
    <p:sldId id="264" r:id="rId21"/>
    <p:sldId id="263" r:id="rId22"/>
    <p:sldId id="266" r:id="rId23"/>
    <p:sldId id="27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8" autoAdjust="0"/>
    <p:restoredTop sz="94660"/>
  </p:normalViewPr>
  <p:slideViewPr>
    <p:cSldViewPr>
      <p:cViewPr varScale="1">
        <p:scale>
          <a:sx n="68" d="100"/>
          <a:sy n="68" d="100"/>
        </p:scale>
        <p:origin x="-11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173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483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383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410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70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933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789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192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421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703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9518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686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8858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2524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2659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3093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8771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584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700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747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8002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575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6864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8858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2524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2659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3093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877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5847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700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7475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8002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575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6864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8858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2524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2659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309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8771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5847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700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7475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8002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575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8976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5071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9755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9666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4176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3708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6533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2812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1986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57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8684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9837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569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0480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73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111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1772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0530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3382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243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8661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8067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508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659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8253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012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7706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2339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7942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7525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06952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28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90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863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863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863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67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1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4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4101" y="4046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Муниципальное казенное дошкольное образовательное учреждение </a:t>
            </a:r>
          </a:p>
          <a:p>
            <a:pPr algn="ctr"/>
            <a:r>
              <a:rPr lang="ru-RU" dirty="0"/>
              <a:t>Аннинский детский сад №7 общеразвивающего вида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77731" y="5347607"/>
            <a:ext cx="33767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Авторы проекта: </a:t>
            </a:r>
          </a:p>
          <a:p>
            <a:r>
              <a:rPr lang="ru-RU" dirty="0"/>
              <a:t>Хаустова С.В., воспитатель ВКК</a:t>
            </a:r>
          </a:p>
          <a:p>
            <a:r>
              <a:rPr lang="ru-RU" dirty="0"/>
              <a:t>Кузнецова Е.Н., воспитатель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6290888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Анна </a:t>
            </a:r>
            <a:r>
              <a:rPr lang="ru-RU" dirty="0" smtClean="0"/>
              <a:t>2019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80226" y="2132856"/>
            <a:ext cx="54543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  <a:p>
            <a:pPr lvl="0" algn="ctr"/>
            <a:r>
              <a:rPr lang="ru-RU" sz="4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«ВРЕМЕНА ГОДА»    </a:t>
            </a:r>
          </a:p>
          <a:p>
            <a:pPr lvl="0" algn="ctr"/>
            <a:r>
              <a:rPr lang="ru-RU" sz="4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второй </a:t>
            </a:r>
            <a:r>
              <a:rPr lang="ru-RU" sz="24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младшей группе</a:t>
            </a:r>
          </a:p>
        </p:txBody>
      </p:sp>
      <p:pic>
        <p:nvPicPr>
          <p:cNvPr id="1026" name="Picture 2" descr="C:\Users\Алексей\Desktop\fe80c309-2d5c-4cd1-97d8-98062518a778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006"/>
            <a:ext cx="2760452" cy="20453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лексей\Desktop\fe80c309-2d5c-4cd1-97d8-98062518a778 - копия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14431"/>
            <a:ext cx="2829522" cy="20936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лексей\Desktop\fe80c309-2d5c-4cd1-97d8-98062518a778 - копия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45" y="4186600"/>
            <a:ext cx="2987877" cy="22454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лексей\Desktop\fe80c309-2d5c-4cd1-97d8-98062518a778 - копия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132" y="3258834"/>
            <a:ext cx="2805730" cy="20887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72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244950" cy="3175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365" y="274073"/>
            <a:ext cx="4280446" cy="320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 descr="C:\Users\Алексей\Desktop\занятия 2\фото д с\WP_20190320_09_00_47_P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89041"/>
            <a:ext cx="435846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97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01" y="188641"/>
            <a:ext cx="3853036" cy="2888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I:\2 мл.гр\P30501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29000"/>
            <a:ext cx="4019754" cy="301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Алексей\Desktop\занятия 2\ПРОЕКТ  2 МЛ ГР\дети д с\WP_20181127_09_29_01_P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629" y="188641"/>
            <a:ext cx="4349629" cy="288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97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ей\Desktop\занятия 2\ПРОЕКТ  2 МЛ ГР\дети д с\WP_20181127_09_34_50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32656"/>
            <a:ext cx="525579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лексей\Desktop\занятия 2\ПРОЕКТ  2 МЛ ГР\дети д с\WP_20181127_09_29_30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002" y="1196752"/>
            <a:ext cx="2736304" cy="487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лексей\Desktop\занятия 2\ПРОЕКТ  2 МЛ ГР\дети д с\WP_20190219_09_35_05_P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3501008"/>
            <a:ext cx="5255793" cy="273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75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548680"/>
            <a:ext cx="46688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 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8172" y="1852075"/>
            <a:ext cx="2714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и консультации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32040" y="2104528"/>
            <a:ext cx="284249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Наглядная пропаганда 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</a:rPr>
              <a:t>Папки-передвижки</a:t>
            </a:r>
            <a:endParaRPr lang="ru-RU" b="1" dirty="0">
              <a:solidFill>
                <a:prstClr val="black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14749" y="3897956"/>
            <a:ext cx="213853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анкетирование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38116" y="3501008"/>
            <a:ext cx="291261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/>
                <a:ea typeface="Calibri"/>
              </a:rPr>
              <a:t>Выставки поделок к праздникам 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33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лексей\Desktop\занятия 2\фото д с\WP_20190321_16_38_37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46113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Алексей\Desktop\занятия 2\фото д с\WP_20190321_17_42_23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572374"/>
            <a:ext cx="3528392" cy="241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:\Света\Света\DSCN30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06" y="252028"/>
            <a:ext cx="3563888" cy="267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лексей\Desktop\занятия 2\фото д с 2\WP_20190531_17_59_46_Pr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99995"/>
            <a:ext cx="4412588" cy="27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33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976" y="332656"/>
            <a:ext cx="8786892" cy="2738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Дальнейшие перспективы: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Дети:</a:t>
            </a:r>
            <a:endParaRPr lang="ru-RU" sz="1400" b="1" dirty="0"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Сформированы первоначальные представления о временах года.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Сформировано представление о труде взрослых в разное время года.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Сформированы представления о правильных способах взаимодействия с объектами природы.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Развит познавательный интерес за объектами и явлениями природы.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6516" y="3070778"/>
            <a:ext cx="8481947" cy="2477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Родители: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Активно взаимодействуют с педагогами по вопросам экологического воспитания.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Повысился уровень экологических знаний родителей.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Проводят с детьми наблюдения в природе, исключая попытки жестокого обращения с объектами природы.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Привлекают детей к совместному труду в природе.</a:t>
            </a:r>
          </a:p>
        </p:txBody>
      </p:sp>
    </p:spTree>
    <p:extLst>
      <p:ext uri="{BB962C8B-B14F-4D97-AF65-F5344CB8AC3E}">
        <p14:creationId xmlns:p14="http://schemas.microsoft.com/office/powerpoint/2010/main" val="261424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76882"/>
            <a:ext cx="8352928" cy="3239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Педагоги: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Ведут активную работу по экологическому воспитанию с детьми младшей группы.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Используют различные формы работы, интеграцию образовательных областей, современные педагогические технологии.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Распространяют и обобщают опыт.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Включаются в исследовательскую деятельность, в ее мыслительные, моделирующие и преобразующие действия.</a:t>
            </a:r>
          </a:p>
          <a:p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Привлекают детей к совместному труду в </a:t>
            </a: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природе.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11895" y="548680"/>
            <a:ext cx="3346429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Дальнейшие перспективы:</a:t>
            </a:r>
          </a:p>
        </p:txBody>
      </p:sp>
    </p:spTree>
    <p:extLst>
      <p:ext uri="{BB962C8B-B14F-4D97-AF65-F5344CB8AC3E}">
        <p14:creationId xmlns:p14="http://schemas.microsoft.com/office/powerpoint/2010/main" val="290490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352928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Тип проекта   </a:t>
            </a:r>
            <a:endParaRPr lang="ru-RU" sz="2400" b="1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Информационно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– </a:t>
            </a:r>
            <a:r>
              <a:rPr lang="ru-RU" sz="2400" dirty="0" err="1">
                <a:latin typeface="Times New Roman"/>
                <a:ea typeface="Calibri"/>
                <a:cs typeface="Times New Roman"/>
              </a:rPr>
              <a:t>практико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– ориентированный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Возраст детей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Младший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дошкольный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возраст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Исполнители 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Дети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второй младшей группы, воспитатели,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родители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Продолжительность 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Долгосрочный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: 1.10.2018 – 30.08.2019 г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Раздел программы  </a:t>
            </a:r>
            <a:endParaRPr lang="ru-RU" sz="2400" b="1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ОО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«Познавательное развитие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»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1708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620688"/>
            <a:ext cx="8136904" cy="2286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Актуальность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В период дошкольного детства формируются первоосновы экологического мышления, сознания, экологической культуры. Необходимо создавать условия для формирования у ребенка элементов экологической культуры, экологически грамотного поведения в природе, гуманного отношения к живым объектам фауны.</a:t>
            </a: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12976"/>
            <a:ext cx="5462664" cy="3068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52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12968" cy="1819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Цель проекта.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Формирование </a:t>
            </a: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элементарных представлений о временах года. Воспитание положительного отношения к природе, умения разглядеть прекрасное в разное время года. Раскрытие ценности совместного творчества детей и их родителей.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180991"/>
            <a:ext cx="8568952" cy="4453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Задачи проекта: 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Обогатить представления детей о мире природы.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Сформировать позитивные установки к различным видам труда.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Развить умение замечать сезонные изменения в неживой природе, зависимость жизни растений и животных от времени года, их приспособляемость к среде обитания.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Развить собственный познавательный опыт.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Развить коммуникативную активность и взаимодействие детей со взрослыми и сверстниками.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Развить связную речь, обогатить словарный запас.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Расширить перспективы развития исследовательской деятельности детей.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Поддержать детскую инициативу, сообразительность, пытливость, критичность и самостоятельность.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247748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1864" y="1484784"/>
            <a:ext cx="8064896" cy="3042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Ожидаемые результаты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 Сформированы начальные представления о природном мире.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 Сформировано положительное отношение к различным видам труда.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Обеспечено активное общение и взаимодействие ребенка со сверстниками и взрослыми.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 Овладение связной речью, как средством общения.</a:t>
            </a:r>
          </a:p>
        </p:txBody>
      </p:sp>
    </p:spTree>
    <p:extLst>
      <p:ext uri="{BB962C8B-B14F-4D97-AF65-F5344CB8AC3E}">
        <p14:creationId xmlns:p14="http://schemas.microsoft.com/office/powerpoint/2010/main" val="129631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332656"/>
            <a:ext cx="7992888" cy="4009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Этапы реализации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проекта</a:t>
            </a:r>
          </a:p>
          <a:p>
            <a:pPr lvl="0" algn="ctr">
              <a:lnSpc>
                <a:spcPct val="115000"/>
              </a:lnSpc>
            </a:pP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</a:pP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 этап – организационно –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диагностический</a:t>
            </a:r>
          </a:p>
          <a:p>
            <a:pPr lvl="0" algn="ctr">
              <a:lnSpc>
                <a:spcPct val="115000"/>
              </a:lnSpc>
            </a:pP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/>
              <a:buChar char="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создание развивающей среды, 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/>
              <a:buChar char=""/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подбор дидактических игр, наглядного материала, художественной литературы, картотеки пальчиковых и подвижных игр, материалов для экспериментирования.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29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605" y="188640"/>
            <a:ext cx="8856984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 этап - формирующий (блочный)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1 блок – «Осень разноцветная»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2 блок –  «Волшебница – зима»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3 блок -  «Весна-красна»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4 блок – «Ах, лето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</a:rPr>
              <a:t>Н</a:t>
            </a:r>
            <a:r>
              <a:rPr lang="ru-RU" sz="2400" dirty="0" smtClean="0">
                <a:latin typeface="Times New Roman"/>
                <a:ea typeface="Calibri"/>
              </a:rPr>
              <a:t>епосредственно </a:t>
            </a:r>
            <a:r>
              <a:rPr lang="ru-RU" sz="2400" dirty="0">
                <a:latin typeface="Times New Roman"/>
                <a:ea typeface="Calibri"/>
              </a:rPr>
              <a:t>реализация самого проекта, в рамках которого </a:t>
            </a:r>
            <a:r>
              <a:rPr lang="ru-RU" sz="2400" dirty="0" smtClean="0">
                <a:latin typeface="Times New Roman"/>
                <a:ea typeface="Calibri"/>
              </a:rPr>
              <a:t>велась и ведется </a:t>
            </a:r>
            <a:r>
              <a:rPr lang="ru-RU" sz="2400" dirty="0">
                <a:latin typeface="Times New Roman"/>
                <a:ea typeface="Calibri"/>
              </a:rPr>
              <a:t>работа по трем направлениям: работа педагогов с детьми, работа детей и родителей, работа педагогов и родителей. С детьми проводили занятия по проекту, была организована совместная и самостоятельная деятельность детей по ознакомлению с основами экологического </a:t>
            </a:r>
            <a:r>
              <a:rPr lang="ru-RU" sz="2400" dirty="0" smtClean="0">
                <a:latin typeface="Times New Roman"/>
                <a:ea typeface="Calibri"/>
              </a:rPr>
              <a:t>воспитания.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42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7488832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 этап –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обобщающий</a:t>
            </a:r>
          </a:p>
          <a:p>
            <a:pPr lvl="0">
              <a:lnSpc>
                <a:spcPct val="115000"/>
              </a:lnSpc>
            </a:pPr>
            <a:r>
              <a:rPr lang="ru-RU" sz="24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Анкетирование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родителей и диагностика уровня </a:t>
            </a:r>
            <a:r>
              <a:rPr lang="ru-RU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сформированности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экологических знаний детей. Анализ и подведение итогов работы.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/>
                <a:ea typeface="Calibri"/>
              </a:rPr>
              <a:t>Третий этап включает в себя презентацию проекта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068960"/>
            <a:ext cx="684076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Презентация проекта</a:t>
            </a:r>
          </a:p>
          <a:p>
            <a:pPr lvl="0">
              <a:lnSpc>
                <a:spcPct val="115000"/>
              </a:lnSpc>
            </a:pP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Фотопрезентация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 «Непоседы осенью», </a:t>
            </a:r>
          </a:p>
          <a:p>
            <a:pPr lvl="0">
              <a:lnSpc>
                <a:spcPct val="115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«Непоседы зимой», </a:t>
            </a:r>
          </a:p>
          <a:p>
            <a:pPr lvl="0">
              <a:lnSpc>
                <a:spcPct val="115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«Непоседы весной»,</a:t>
            </a:r>
          </a:p>
          <a:p>
            <a:pPr lvl="0">
              <a:lnSpc>
                <a:spcPct val="115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«Как мы провели лето».</a:t>
            </a:r>
          </a:p>
          <a:p>
            <a:pPr lvl="0">
              <a:lnSpc>
                <a:spcPct val="115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Праздник «Времена года».</a:t>
            </a:r>
          </a:p>
        </p:txBody>
      </p:sp>
    </p:spTree>
    <p:extLst>
      <p:ext uri="{BB962C8B-B14F-4D97-AF65-F5344CB8AC3E}">
        <p14:creationId xmlns:p14="http://schemas.microsoft.com/office/powerpoint/2010/main" val="229277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260648"/>
            <a:ext cx="3914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ДЕТЬМИ 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9512" y="260648"/>
            <a:ext cx="206652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ООД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22718" y="2776953"/>
            <a:ext cx="232251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утренники, развлечения</a:t>
            </a:r>
          </a:p>
        </p:txBody>
      </p:sp>
      <p:sp>
        <p:nvSpPr>
          <p:cNvPr id="10" name="Овал 9"/>
          <p:cNvSpPr/>
          <p:nvPr/>
        </p:nvSpPr>
        <p:spPr>
          <a:xfrm>
            <a:off x="5740221" y="2180923"/>
            <a:ext cx="3069769" cy="10532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альбомов, картин, иллюстраций</a:t>
            </a:r>
          </a:p>
        </p:txBody>
      </p:sp>
      <p:sp>
        <p:nvSpPr>
          <p:cNvPr id="11" name="Овал 10"/>
          <p:cNvSpPr/>
          <p:nvPr/>
        </p:nvSpPr>
        <p:spPr>
          <a:xfrm>
            <a:off x="223163" y="4077072"/>
            <a:ext cx="247662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734358" y="3331840"/>
            <a:ext cx="3069769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театрализованная деятельность</a:t>
            </a:r>
          </a:p>
        </p:txBody>
      </p:sp>
      <p:sp>
        <p:nvSpPr>
          <p:cNvPr id="13" name="Овал 12"/>
          <p:cNvSpPr/>
          <p:nvPr/>
        </p:nvSpPr>
        <p:spPr>
          <a:xfrm>
            <a:off x="3347864" y="5010545"/>
            <a:ext cx="4333920" cy="13517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 и заучивание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стихов, пословиц, поговорок</a:t>
            </a:r>
          </a:p>
        </p:txBody>
      </p:sp>
      <p:sp>
        <p:nvSpPr>
          <p:cNvPr id="14" name="Овал 13"/>
          <p:cNvSpPr/>
          <p:nvPr/>
        </p:nvSpPr>
        <p:spPr>
          <a:xfrm>
            <a:off x="197601" y="5229200"/>
            <a:ext cx="292717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видеопросмотры</a:t>
            </a:r>
          </a:p>
        </p:txBody>
      </p:sp>
      <p:sp>
        <p:nvSpPr>
          <p:cNvPr id="15" name="Овал 14"/>
          <p:cNvSpPr/>
          <p:nvPr/>
        </p:nvSpPr>
        <p:spPr>
          <a:xfrm>
            <a:off x="197601" y="1484784"/>
            <a:ext cx="206652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Беседы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268652" y="876959"/>
            <a:ext cx="353011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 сюжетно-ролевые игры по проекту</a:t>
            </a:r>
          </a:p>
        </p:txBody>
      </p:sp>
      <p:sp>
        <p:nvSpPr>
          <p:cNvPr id="19" name="Овал 18"/>
          <p:cNvSpPr/>
          <p:nvPr/>
        </p:nvSpPr>
        <p:spPr>
          <a:xfrm>
            <a:off x="2555776" y="751347"/>
            <a:ext cx="2448271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труд в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5497621" y="3933056"/>
            <a:ext cx="3312369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Экспериментальная деятельность</a:t>
            </a:r>
          </a:p>
        </p:txBody>
      </p:sp>
      <p:sp>
        <p:nvSpPr>
          <p:cNvPr id="21" name="Овал 20"/>
          <p:cNvSpPr/>
          <p:nvPr/>
        </p:nvSpPr>
        <p:spPr>
          <a:xfrm>
            <a:off x="2445230" y="2180923"/>
            <a:ext cx="314337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 – ритмические движения</a:t>
            </a:r>
          </a:p>
        </p:txBody>
      </p:sp>
    </p:spTree>
    <p:extLst>
      <p:ext uri="{BB962C8B-B14F-4D97-AF65-F5344CB8AC3E}">
        <p14:creationId xmlns:p14="http://schemas.microsoft.com/office/powerpoint/2010/main" val="192433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655</Words>
  <Application>Microsoft Office PowerPoint</Application>
  <PresentationFormat>Экран (4:3)</PresentationFormat>
  <Paragraphs>102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Тема Office</vt:lpstr>
      <vt:lpstr>1_Тема Office</vt:lpstr>
      <vt:lpstr>4_Тема Office</vt:lpstr>
      <vt:lpstr>5_Тема Office</vt:lpstr>
      <vt:lpstr>6_Тема Office</vt:lpstr>
      <vt:lpstr>9_Тема Office</vt:lpstr>
      <vt:lpstr>10_Тема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14</cp:revision>
  <dcterms:created xsi:type="dcterms:W3CDTF">2019-05-29T05:26:24Z</dcterms:created>
  <dcterms:modified xsi:type="dcterms:W3CDTF">2019-06-03T21:13:53Z</dcterms:modified>
</cp:coreProperties>
</file>